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Open Sans" charset="1" panose="020B0606030504020204"/>
      <p:regular r:id="rId8"/>
    </p:embeddedFont>
    <p:embeddedFont>
      <p:font typeface="Garbata Bold" charset="1" panose="00000800000000000000"/>
      <p:regular r:id="rId9"/>
    </p:embeddedFont>
    <p:embeddedFont>
      <p:font typeface="Archivo Narrow" charset="1" panose="020B0506020202020B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3.png" Type="http://schemas.openxmlformats.org/officeDocument/2006/relationships/image"/><Relationship Id="rId4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D5B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9347532"/>
            <a:ext cx="18288000" cy="939468"/>
          </a:xfrm>
          <a:custGeom>
            <a:avLst/>
            <a:gdLst/>
            <a:ahLst/>
            <a:cxnLst/>
            <a:rect r="r" b="b" t="t" l="l"/>
            <a:pathLst>
              <a:path h="939468" w="18288000">
                <a:moveTo>
                  <a:pt x="0" y="0"/>
                </a:moveTo>
                <a:lnTo>
                  <a:pt x="18288000" y="0"/>
                </a:lnTo>
                <a:lnTo>
                  <a:pt x="18288000" y="939468"/>
                </a:lnTo>
                <a:lnTo>
                  <a:pt x="0" y="9394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898364" r="0" b="-96616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152567" y="5114925"/>
            <a:ext cx="6080244" cy="2727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57"/>
              </a:lnSpc>
            </a:pPr>
          </a:p>
          <a:p>
            <a:pPr algn="l" marL="378966" indent="-189483" lvl="1">
              <a:lnSpc>
                <a:spcPts val="2457"/>
              </a:lnSpc>
              <a:buFont typeface="Arial"/>
              <a:buChar char="•"/>
            </a:pPr>
            <a:r>
              <a:rPr lang="en-US" sz="1755">
                <a:solidFill>
                  <a:srgbClr val="0B1839"/>
                </a:solidFill>
                <a:latin typeface="Open Sans"/>
                <a:ea typeface="Open Sans"/>
                <a:cs typeface="Open Sans"/>
                <a:sym typeface="Open Sans"/>
              </a:rPr>
              <a:t>Introdução com justificativa, objetivos</a:t>
            </a:r>
          </a:p>
          <a:p>
            <a:pPr algn="l" marL="378966" indent="-189483" lvl="1">
              <a:lnSpc>
                <a:spcPts val="2457"/>
              </a:lnSpc>
              <a:buFont typeface="Arial"/>
              <a:buChar char="•"/>
            </a:pPr>
            <a:r>
              <a:rPr lang="en-US" sz="1755">
                <a:solidFill>
                  <a:srgbClr val="0B1839"/>
                </a:solidFill>
                <a:latin typeface="Open Sans"/>
                <a:ea typeface="Open Sans"/>
                <a:cs typeface="Open Sans"/>
                <a:sym typeface="Open Sans"/>
              </a:rPr>
              <a:t>Material e Métodos</a:t>
            </a:r>
          </a:p>
          <a:p>
            <a:pPr algn="l" marL="378966" indent="-189483" lvl="1">
              <a:lnSpc>
                <a:spcPts val="2457"/>
              </a:lnSpc>
              <a:buFont typeface="Arial"/>
              <a:buChar char="•"/>
            </a:pPr>
            <a:r>
              <a:rPr lang="en-US" sz="1755">
                <a:solidFill>
                  <a:srgbClr val="0B1839"/>
                </a:solidFill>
                <a:latin typeface="Open Sans"/>
                <a:ea typeface="Open Sans"/>
                <a:cs typeface="Open Sans"/>
                <a:sym typeface="Open Sans"/>
              </a:rPr>
              <a:t>Resultados </a:t>
            </a:r>
          </a:p>
          <a:p>
            <a:pPr algn="l" marL="378966" indent="-189483" lvl="1">
              <a:lnSpc>
                <a:spcPts val="2457"/>
              </a:lnSpc>
              <a:buFont typeface="Arial"/>
              <a:buChar char="•"/>
            </a:pPr>
            <a:r>
              <a:rPr lang="en-US" sz="1755">
                <a:solidFill>
                  <a:srgbClr val="0B1839"/>
                </a:solidFill>
                <a:latin typeface="Open Sans"/>
                <a:ea typeface="Open Sans"/>
                <a:cs typeface="Open Sans"/>
                <a:sym typeface="Open Sans"/>
              </a:rPr>
              <a:t>Discussão e conclusão</a:t>
            </a:r>
          </a:p>
          <a:p>
            <a:pPr algn="l" marL="378966" indent="-189483" lvl="1">
              <a:lnSpc>
                <a:spcPts val="2457"/>
              </a:lnSpc>
              <a:buFont typeface="Arial"/>
              <a:buChar char="•"/>
            </a:pPr>
            <a:r>
              <a:rPr lang="en-US" sz="1755">
                <a:solidFill>
                  <a:srgbClr val="0B1839"/>
                </a:solidFill>
                <a:latin typeface="Open Sans"/>
                <a:ea typeface="Open Sans"/>
                <a:cs typeface="Open Sans"/>
                <a:sym typeface="Open Sans"/>
              </a:rPr>
              <a:t>Apoio financeiro</a:t>
            </a:r>
          </a:p>
          <a:p>
            <a:pPr algn="l" marL="378966" indent="-189483" lvl="1">
              <a:lnSpc>
                <a:spcPts val="2457"/>
              </a:lnSpc>
              <a:buFont typeface="Arial"/>
              <a:buChar char="•"/>
            </a:pPr>
            <a:r>
              <a:rPr lang="en-US" sz="1755">
                <a:solidFill>
                  <a:srgbClr val="0B1839"/>
                </a:solidFill>
                <a:latin typeface="Open Sans"/>
                <a:ea typeface="Open Sans"/>
                <a:cs typeface="Open Sans"/>
                <a:sym typeface="Open Sans"/>
              </a:rPr>
              <a:t>Agradecimentos (opcional)</a:t>
            </a:r>
          </a:p>
          <a:p>
            <a:pPr algn="l" marL="378966" indent="-189483" lvl="1">
              <a:lnSpc>
                <a:spcPts val="2457"/>
              </a:lnSpc>
              <a:buFont typeface="Arial"/>
              <a:buChar char="•"/>
            </a:pPr>
            <a:r>
              <a:rPr lang="en-US" sz="1755">
                <a:solidFill>
                  <a:srgbClr val="0B1839"/>
                </a:solidFill>
                <a:latin typeface="Open Sans"/>
                <a:ea typeface="Open Sans"/>
                <a:cs typeface="Open Sans"/>
                <a:sym typeface="Open Sans"/>
              </a:rPr>
              <a:t>Referência no rodapé do slide, quando for citado algum dado da literatura.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983084" y="4553585"/>
            <a:ext cx="5699820" cy="5899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b="true" sz="3399">
                <a:solidFill>
                  <a:srgbClr val="DE3610"/>
                </a:solidFill>
                <a:latin typeface="Garbata Bold"/>
                <a:ea typeface="Garbata Bold"/>
                <a:cs typeface="Garbata Bold"/>
                <a:sym typeface="Garbata Bold"/>
              </a:rPr>
              <a:t>SUGESTÃO DE CONTEÚDO: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201949" y="2024759"/>
            <a:ext cx="5573316" cy="4738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06"/>
              </a:lnSpc>
              <a:spcBef>
                <a:spcPct val="0"/>
              </a:spcBef>
            </a:pPr>
            <a:r>
              <a:rPr lang="en-US" sz="2719">
                <a:solidFill>
                  <a:srgbClr val="133F7E"/>
                </a:solidFill>
                <a:latin typeface="Archivo Narrow"/>
                <a:ea typeface="Archivo Narrow"/>
                <a:cs typeface="Archivo Narrow"/>
                <a:sym typeface="Archivo Narrow"/>
              </a:rPr>
              <a:t>NOME DOS AUTORES - email@email.com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201949" y="903688"/>
            <a:ext cx="11838985" cy="10271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032"/>
              </a:lnSpc>
            </a:pPr>
            <a:r>
              <a:rPr lang="en-US" b="true" sz="3600" spc="-39">
                <a:solidFill>
                  <a:srgbClr val="1A3D67"/>
                </a:solidFill>
                <a:latin typeface="Garbata Bold"/>
                <a:ea typeface="Garbata Bold"/>
                <a:cs typeface="Garbata Bold"/>
                <a:sym typeface="Garbata Bold"/>
              </a:rPr>
              <a:t>TÍTULO DO TR</a:t>
            </a:r>
            <a:r>
              <a:rPr lang="en-US" b="true" sz="3600" spc="-39">
                <a:solidFill>
                  <a:srgbClr val="1A3D67"/>
                </a:solidFill>
                <a:latin typeface="Garbata Bold"/>
                <a:ea typeface="Garbata Bold"/>
                <a:cs typeface="Garbata Bold"/>
                <a:sym typeface="Garbata Bold"/>
              </a:rPr>
              <a:t>ABALHO</a:t>
            </a:r>
            <a:r>
              <a:rPr lang="en-US" b="true" sz="3600" spc="-39" strike="noStrike" u="none">
                <a:solidFill>
                  <a:srgbClr val="1A3D67"/>
                </a:solidFill>
                <a:latin typeface="Garbata Bold"/>
                <a:ea typeface="Garbata Bold"/>
                <a:cs typeface="Garbata Bold"/>
                <a:sym typeface="Garbata Bold"/>
              </a:rPr>
              <a:t> </a:t>
            </a:r>
          </a:p>
          <a:p>
            <a:pPr algn="l" marL="0" indent="0" lvl="0">
              <a:lnSpc>
                <a:spcPts val="4032"/>
              </a:lnSpc>
            </a:pPr>
            <a:r>
              <a:rPr lang="en-US" b="true" sz="3600" spc="-39" strike="noStrike" u="none">
                <a:solidFill>
                  <a:srgbClr val="1A3D67"/>
                </a:solidFill>
                <a:latin typeface="Garbata Bold"/>
                <a:ea typeface="Garbata Bold"/>
                <a:cs typeface="Garbata Bold"/>
                <a:sym typeface="Garbata Bold"/>
              </a:rPr>
              <a:t>LOREM IPSUM</a:t>
            </a:r>
            <a:r>
              <a:rPr lang="en-US" b="true" sz="3600" spc="-39" strike="noStrike" u="none">
                <a:solidFill>
                  <a:srgbClr val="1A3D67"/>
                </a:solidFill>
                <a:latin typeface="Garbata Bold"/>
                <a:ea typeface="Garbata Bold"/>
                <a:cs typeface="Garbata Bold"/>
                <a:sym typeface="Garbata Bold"/>
              </a:rPr>
              <a:t> </a:t>
            </a:r>
            <a:r>
              <a:rPr lang="en-US" b="true" sz="3600" spc="-39" strike="noStrike" u="none">
                <a:solidFill>
                  <a:srgbClr val="1A3D67"/>
                </a:solidFill>
                <a:latin typeface="Garbata Bold"/>
                <a:ea typeface="Garbata Bold"/>
                <a:cs typeface="Garbata Bold"/>
                <a:sym typeface="Garbata Bold"/>
              </a:rPr>
              <a:t>DOLOR SIT AMET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597858" y="621924"/>
            <a:ext cx="4435018" cy="1876694"/>
          </a:xfrm>
          <a:custGeom>
            <a:avLst/>
            <a:gdLst/>
            <a:ahLst/>
            <a:cxnLst/>
            <a:rect r="r" b="b" t="t" l="l"/>
            <a:pathLst>
              <a:path h="1876694" w="4435018">
                <a:moveTo>
                  <a:pt x="0" y="0"/>
                </a:moveTo>
                <a:lnTo>
                  <a:pt x="4435017" y="0"/>
                </a:lnTo>
                <a:lnTo>
                  <a:pt x="4435017" y="1876694"/>
                </a:lnTo>
                <a:lnTo>
                  <a:pt x="0" y="18766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DD5B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9347532"/>
            <a:ext cx="18288000" cy="939468"/>
          </a:xfrm>
          <a:custGeom>
            <a:avLst/>
            <a:gdLst/>
            <a:ahLst/>
            <a:cxnLst/>
            <a:rect r="r" b="b" t="t" l="l"/>
            <a:pathLst>
              <a:path h="939468" w="18288000">
                <a:moveTo>
                  <a:pt x="0" y="0"/>
                </a:moveTo>
                <a:lnTo>
                  <a:pt x="18288000" y="0"/>
                </a:lnTo>
                <a:lnTo>
                  <a:pt x="18288000" y="939468"/>
                </a:lnTo>
                <a:lnTo>
                  <a:pt x="0" y="9394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898364" r="0" b="-9661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3077038"/>
            <a:ext cx="3280403" cy="6582071"/>
          </a:xfrm>
          <a:custGeom>
            <a:avLst/>
            <a:gdLst/>
            <a:ahLst/>
            <a:cxnLst/>
            <a:rect r="r" b="b" t="t" l="l"/>
            <a:pathLst>
              <a:path h="6582071" w="3280403">
                <a:moveTo>
                  <a:pt x="0" y="0"/>
                </a:moveTo>
                <a:lnTo>
                  <a:pt x="3280403" y="0"/>
                </a:lnTo>
                <a:lnTo>
                  <a:pt x="3280403" y="6582071"/>
                </a:lnTo>
                <a:lnTo>
                  <a:pt x="0" y="658207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91869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388942" y="3077038"/>
            <a:ext cx="2899058" cy="6582071"/>
          </a:xfrm>
          <a:custGeom>
            <a:avLst/>
            <a:gdLst/>
            <a:ahLst/>
            <a:cxnLst/>
            <a:rect r="r" b="b" t="t" l="l"/>
            <a:pathLst>
              <a:path h="6582071" w="2899058">
                <a:moveTo>
                  <a:pt x="0" y="0"/>
                </a:moveTo>
                <a:lnTo>
                  <a:pt x="2899058" y="0"/>
                </a:lnTo>
                <a:lnTo>
                  <a:pt x="2899058" y="6582071"/>
                </a:lnTo>
                <a:lnTo>
                  <a:pt x="0" y="658207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128" t="0" r="-114979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597858" y="621924"/>
            <a:ext cx="4435018" cy="1876694"/>
          </a:xfrm>
          <a:custGeom>
            <a:avLst/>
            <a:gdLst/>
            <a:ahLst/>
            <a:cxnLst/>
            <a:rect r="r" b="b" t="t" l="l"/>
            <a:pathLst>
              <a:path h="1876694" w="4435018">
                <a:moveTo>
                  <a:pt x="0" y="0"/>
                </a:moveTo>
                <a:lnTo>
                  <a:pt x="4435017" y="0"/>
                </a:lnTo>
                <a:lnTo>
                  <a:pt x="4435017" y="1876694"/>
                </a:lnTo>
                <a:lnTo>
                  <a:pt x="0" y="187669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DAHIuMF4z28</dc:identifier>
  <dcterms:modified xsi:type="dcterms:W3CDTF">2011-08-01T06:04:30Z</dcterms:modified>
  <cp:revision>1</cp:revision>
  <dc:title>[SIBSA] APRESENTAÇÃO HORIZONTAL </dc:title>
</cp:coreProperties>
</file>